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AF3-F26D-498F-9472-77173C63B3F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A35-0568-46EC-8C59-8FE2A9FA4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AF3-F26D-498F-9472-77173C63B3F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A35-0568-46EC-8C59-8FE2A9FA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AF3-F26D-498F-9472-77173C63B3F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A35-0568-46EC-8C59-8FE2A9FA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AF3-F26D-498F-9472-77173C63B3F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A35-0568-46EC-8C59-8FE2A9FA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AF3-F26D-498F-9472-77173C63B3F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E7FA35-0568-46EC-8C59-8FE2A9FA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AF3-F26D-498F-9472-77173C63B3F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A35-0568-46EC-8C59-8FE2A9FA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AF3-F26D-498F-9472-77173C63B3F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A35-0568-46EC-8C59-8FE2A9FA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AF3-F26D-498F-9472-77173C63B3F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A35-0568-46EC-8C59-8FE2A9FA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AF3-F26D-498F-9472-77173C63B3F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A35-0568-46EC-8C59-8FE2A9FA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AF3-F26D-498F-9472-77173C63B3F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A35-0568-46EC-8C59-8FE2A9FA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AF3-F26D-498F-9472-77173C63B3F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A35-0568-46EC-8C59-8FE2A9FA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0E6AF3-F26D-498F-9472-77173C63B3F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E7FA35-0568-46EC-8C59-8FE2A9FA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rNBNGL9uLC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g9ZZFCIncA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Stories of the Earth and Sky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4, Unit 5</a:t>
            </a:r>
          </a:p>
          <a:p>
            <a:r>
              <a:rPr lang="en-US" dirty="0" smtClean="0"/>
              <a:t>CCSS Curriculum Maps</a:t>
            </a:r>
          </a:p>
          <a:p>
            <a:r>
              <a:rPr lang="en-US" dirty="0" smtClean="0"/>
              <a:t>Old Wire Elementary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are the earth and sky portrayed in fiction and non-fiction?</a:t>
            </a:r>
            <a:endParaRPr lang="en-US" dirty="0"/>
          </a:p>
        </p:txBody>
      </p:sp>
      <p:pic>
        <p:nvPicPr>
          <p:cNvPr id="4" name="Content Placeholder 3" descr="coyoteplaces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2188911" cy="2362200"/>
          </a:xfrm>
        </p:spPr>
      </p:pic>
      <p:pic>
        <p:nvPicPr>
          <p:cNvPr id="5" name="Picture 4" descr="discovermars (Small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2425923" cy="2648299"/>
          </a:xfrm>
          <a:prstGeom prst="rect">
            <a:avLst/>
          </a:prstGeom>
        </p:spPr>
      </p:pic>
      <p:pic>
        <p:nvPicPr>
          <p:cNvPr id="7" name="Picture 6" descr="keepersof earth (Small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447800"/>
            <a:ext cx="2667000" cy="2667000"/>
          </a:xfrm>
          <a:prstGeom prst="rect">
            <a:avLst/>
          </a:prstGeom>
        </p:spPr>
      </p:pic>
      <p:pic>
        <p:nvPicPr>
          <p:cNvPr id="8" name="Picture 7" descr="zoointhesky (Small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3276600"/>
            <a:ext cx="3243198" cy="2514919"/>
          </a:xfrm>
          <a:prstGeom prst="rect">
            <a:avLst/>
          </a:prstGeom>
        </p:spPr>
      </p:pic>
      <p:pic>
        <p:nvPicPr>
          <p:cNvPr id="6" name="Picture 5" descr="starsfell (Small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3885785"/>
            <a:ext cx="2286319" cy="297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Grandmother Spider Brings The Sun to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Native American Story of the Sky</a:t>
            </a:r>
            <a:endParaRPr lang="en-US" dirty="0"/>
          </a:p>
        </p:txBody>
      </p:sp>
      <p:pic>
        <p:nvPicPr>
          <p:cNvPr id="1026" name="Picture 2" descr="C:\Users\dgoff\AppData\Local\Microsoft\Windows\Temporary Internet Files\Content.IE5\WCVLVBL1\MC900440405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Navajo Creation 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Native American story about the earth.</a:t>
            </a:r>
            <a:endParaRPr lang="en-US" dirty="0"/>
          </a:p>
        </p:txBody>
      </p:sp>
      <p:pic>
        <p:nvPicPr>
          <p:cNvPr id="2050" name="Picture 2" descr="C:\Users\dgoff\AppData\Local\Microsoft\Windows\Temporary Internet Files\Content.IE5\IPFA3JV3\MP900430849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5195234" cy="3811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56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Apex</vt:lpstr>
      <vt:lpstr>Stories of the Earth and Sky</vt:lpstr>
      <vt:lpstr>How are the earth and sky portrayed in fiction and non-fiction?</vt:lpstr>
      <vt:lpstr>Grandmother Spider Brings The Sun to Earth</vt:lpstr>
      <vt:lpstr>The Navajo Creation Myth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Stories of the Earth and Sky</dc:title>
  <dc:creator>ST User</dc:creator>
  <cp:lastModifiedBy>st</cp:lastModifiedBy>
  <cp:revision>4</cp:revision>
  <dcterms:created xsi:type="dcterms:W3CDTF">2013-02-25T17:17:30Z</dcterms:created>
  <dcterms:modified xsi:type="dcterms:W3CDTF">2013-02-26T20:08:03Z</dcterms:modified>
</cp:coreProperties>
</file>